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266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76" r:id="rId12"/>
    <p:sldId id="277" r:id="rId13"/>
    <p:sldId id="278" r:id="rId14"/>
    <p:sldId id="282" r:id="rId15"/>
    <p:sldId id="279" r:id="rId16"/>
    <p:sldId id="280" r:id="rId17"/>
    <p:sldId id="286" r:id="rId18"/>
    <p:sldId id="28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E920035-23E8-490D-A72E-75CA1BFFFC8E}">
          <p14:sldIdLst>
            <p14:sldId id="256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6"/>
            <p14:sldId id="277"/>
            <p14:sldId id="278"/>
            <p14:sldId id="282"/>
            <p14:sldId id="279"/>
            <p14:sldId id="280"/>
            <p14:sldId id="286"/>
            <p14:sldId id="283"/>
          </p14:sldIdLst>
        </p14:section>
        <p14:section name="Untitled Section" id="{3FD5E306-4C88-44F4-927C-FB2462990B22}">
          <p14:sldIdLst/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p" initials="H" lastIdx="1" clrIdx="0">
    <p:extLst>
      <p:ext uri="{19B8F6BF-5375-455C-9EA6-DF929625EA0E}">
        <p15:presenceInfo xmlns:p15="http://schemas.microsoft.com/office/powerpoint/2012/main" userId="Hp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83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4" autoAdjust="0"/>
    <p:restoredTop sz="94660"/>
  </p:normalViewPr>
  <p:slideViewPr>
    <p:cSldViewPr snapToGrid="0">
      <p:cViewPr>
        <p:scale>
          <a:sx n="50" d="100"/>
          <a:sy n="50" d="100"/>
        </p:scale>
        <p:origin x="678" y="5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jpg>
</file>

<file path=ppt/media/image12.jfif>
</file>

<file path=ppt/media/image13.jpg>
</file>

<file path=ppt/media/image14.jpeg>
</file>

<file path=ppt/media/image15.gif>
</file>

<file path=ppt/media/image16.png>
</file>

<file path=ppt/media/image17.jpg>
</file>

<file path=ppt/media/image18.png>
</file>

<file path=ppt/media/image19.jpg>
</file>

<file path=ppt/media/image2.jpg>
</file>

<file path=ppt/media/image20.jpeg>
</file>

<file path=ppt/media/image21.jpeg>
</file>

<file path=ppt/media/image22.jfif>
</file>

<file path=ppt/media/image23.jpg>
</file>

<file path=ppt/media/image24.jpg>
</file>

<file path=ppt/media/image25.jpeg>
</file>

<file path=ppt/media/image26.jfif>
</file>

<file path=ppt/media/image27.jpg>
</file>

<file path=ppt/media/image28.jpg>
</file>

<file path=ppt/media/image29.png>
</file>

<file path=ppt/media/image3.JPG>
</file>

<file path=ppt/media/image30.png>
</file>

<file path=ppt/media/image31.jpg>
</file>

<file path=ppt/media/image32.jpg>
</file>

<file path=ppt/media/image33.jpg>
</file>

<file path=ppt/media/image34.png>
</file>

<file path=ppt/media/image4.jpeg>
</file>

<file path=ppt/media/image5.gif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0E8CF8-55F7-4ED4-80EB-82256738F262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C34D76-41CC-45B5-B69A-BCBF21467E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075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83A99-2D2A-4759-9EF8-1DB8F35AB4B6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CBF3A-9A10-4C45-B9B4-0CAFDB00B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314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83A99-2D2A-4759-9EF8-1DB8F35AB4B6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CBF3A-9A10-4C45-B9B4-0CAFDB00B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163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83A99-2D2A-4759-9EF8-1DB8F35AB4B6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CBF3A-9A10-4C45-B9B4-0CAFDB00B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508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83A99-2D2A-4759-9EF8-1DB8F35AB4B6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CBF3A-9A10-4C45-B9B4-0CAFDB00B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305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83A99-2D2A-4759-9EF8-1DB8F35AB4B6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CBF3A-9A10-4C45-B9B4-0CAFDB00B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278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83A99-2D2A-4759-9EF8-1DB8F35AB4B6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CBF3A-9A10-4C45-B9B4-0CAFDB00B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854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83A99-2D2A-4759-9EF8-1DB8F35AB4B6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CBF3A-9A10-4C45-B9B4-0CAFDB00B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601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83A99-2D2A-4759-9EF8-1DB8F35AB4B6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CBF3A-9A10-4C45-B9B4-0CAFDB00B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087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83A99-2D2A-4759-9EF8-1DB8F35AB4B6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CBF3A-9A10-4C45-B9B4-0CAFDB00B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500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83A99-2D2A-4759-9EF8-1DB8F35AB4B6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CBF3A-9A10-4C45-B9B4-0CAFDB00B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562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83A99-2D2A-4759-9EF8-1DB8F35AB4B6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CBF3A-9A10-4C45-B9B4-0CAFDB00B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356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C83A99-2D2A-4759-9EF8-1DB8F35AB4B6}" type="datetimeFigureOut">
              <a:rPr lang="en-US" smtClean="0"/>
              <a:t>12/10/2021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5CBF3A-9A10-4C45-B9B4-0CAFDB00B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21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fif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f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image" Target="../media/image33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jfi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ush Script MT" panose="03060802040406070304" pitchFamily="66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About me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ush Script MT" panose="03060802040406070304" pitchFamily="66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AMNA WALI KHAN</a:t>
            </a:r>
          </a:p>
          <a:p>
            <a:r>
              <a:rPr lang="en-US" b="1" dirty="0" smtClean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ERP 24664</a:t>
            </a:r>
            <a:endParaRPr lang="en-US" b="1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78319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7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6428" y="2844801"/>
            <a:ext cx="119507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Agency FB" panose="020B0503020202020204" pitchFamily="34" charset="0"/>
              </a:rPr>
              <a:t>So I decided to take a gap year and did this 1 year course that I had wanted to do </a:t>
            </a:r>
            <a:endParaRPr lang="en-US" sz="36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9954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 this course I learnt about: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89" b="19189"/>
          <a:stretch>
            <a:fillRect/>
          </a:stretch>
        </p:blipFill>
        <p:spPr>
          <a:xfrm>
            <a:off x="4994275" y="563563"/>
            <a:ext cx="3859213" cy="5663065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399"/>
            <a:ext cx="3932237" cy="4169229"/>
          </a:xfrm>
          <a:ln>
            <a:solidFill>
              <a:srgbClr val="002060"/>
            </a:solidFill>
          </a:ln>
        </p:spPr>
        <p:txBody>
          <a:bodyPr>
            <a:noAutofit/>
          </a:bodyPr>
          <a:lstStyle/>
          <a:p>
            <a:r>
              <a:rPr lang="en-US" sz="2000" dirty="0" smtClean="0">
                <a:latin typeface="Cooper Black" panose="0208090404030B020404" pitchFamily="18" charset="0"/>
              </a:rPr>
              <a:t>Buddhism</a:t>
            </a:r>
          </a:p>
          <a:p>
            <a:r>
              <a:rPr lang="en-US" sz="2000" dirty="0" smtClean="0">
                <a:latin typeface="Cooper Black" panose="0208090404030B020404" pitchFamily="18" charset="0"/>
              </a:rPr>
              <a:t>Sikhism</a:t>
            </a:r>
          </a:p>
          <a:p>
            <a:r>
              <a:rPr lang="en-US" sz="2000" dirty="0" smtClean="0">
                <a:latin typeface="Cooper Black" panose="0208090404030B020404" pitchFamily="18" charset="0"/>
              </a:rPr>
              <a:t>Judaism</a:t>
            </a:r>
          </a:p>
          <a:p>
            <a:r>
              <a:rPr lang="en-US" sz="2000" dirty="0" smtClean="0">
                <a:latin typeface="Cooper Black" panose="0208090404030B020404" pitchFamily="18" charset="0"/>
              </a:rPr>
              <a:t>Christianity</a:t>
            </a:r>
          </a:p>
          <a:p>
            <a:r>
              <a:rPr lang="en-US" sz="2000" dirty="0" smtClean="0">
                <a:latin typeface="Cooper Black" panose="0208090404030B020404" pitchFamily="18" charset="0"/>
              </a:rPr>
              <a:t>Hinduism</a:t>
            </a:r>
          </a:p>
          <a:p>
            <a:r>
              <a:rPr lang="en-US" sz="2000" dirty="0" smtClean="0">
                <a:latin typeface="Cooper Black" panose="0208090404030B020404" pitchFamily="18" charset="0"/>
              </a:rPr>
              <a:t>Detailed Explanation Of The Quran</a:t>
            </a:r>
          </a:p>
          <a:p>
            <a:r>
              <a:rPr lang="en-US" sz="2000" dirty="0" smtClean="0">
                <a:latin typeface="Cooper Black" panose="0208090404030B020404" pitchFamily="18" charset="0"/>
              </a:rPr>
              <a:t>Translation Of The Quran</a:t>
            </a:r>
          </a:p>
          <a:p>
            <a:r>
              <a:rPr lang="en-US" sz="2000" dirty="0" smtClean="0">
                <a:latin typeface="Cooper Black" panose="0208090404030B020404" pitchFamily="18" charset="0"/>
              </a:rPr>
              <a:t>Arabic Grammar</a:t>
            </a:r>
          </a:p>
          <a:p>
            <a:r>
              <a:rPr lang="en-US" sz="2000" dirty="0" smtClean="0">
                <a:latin typeface="Cooper Black" panose="0208090404030B020404" pitchFamily="18" charset="0"/>
              </a:rPr>
              <a:t>Islamic History</a:t>
            </a:r>
          </a:p>
          <a:p>
            <a:r>
              <a:rPr lang="en-US" sz="2000" dirty="0" smtClean="0">
                <a:latin typeface="Cooper Black" panose="0208090404030B020404" pitchFamily="18" charset="0"/>
              </a:rPr>
              <a:t>And Other Aspects Of Islam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506859" y="798286"/>
            <a:ext cx="2365828" cy="1477328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</a:t>
            </a:r>
            <a:r>
              <a:rPr lang="en-US" b="1" dirty="0" smtClean="0">
                <a:solidFill>
                  <a:schemeClr val="bg1"/>
                </a:solidFill>
              </a:rPr>
              <a:t> grew a lot as a person and met the </a:t>
            </a:r>
          </a:p>
          <a:p>
            <a:r>
              <a:rPr lang="en-US" b="1" dirty="0">
                <a:solidFill>
                  <a:schemeClr val="bg1"/>
                </a:solidFill>
              </a:rPr>
              <a:t>m</a:t>
            </a:r>
            <a:r>
              <a:rPr lang="en-US" b="1" dirty="0" smtClean="0">
                <a:solidFill>
                  <a:schemeClr val="bg1"/>
                </a:solidFill>
              </a:rPr>
              <a:t>ost amazing people through </a:t>
            </a:r>
          </a:p>
          <a:p>
            <a:r>
              <a:rPr lang="en-US" b="1" dirty="0" smtClean="0">
                <a:solidFill>
                  <a:schemeClr val="bg1"/>
                </a:solidFill>
              </a:rPr>
              <a:t>this course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681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build="p" animBg="1"/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95086" y="856343"/>
            <a:ext cx="11165814" cy="369332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Once the year finished, I had decided to try for engineering University although I still wasn’t sure what I wanted to do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828" y="1504232"/>
            <a:ext cx="4937760" cy="273956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376588" y="1755229"/>
            <a:ext cx="6188233" cy="369332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I applied to NED and got accepted. Chose Chemical Engineering.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8021" y="3749095"/>
            <a:ext cx="4876800" cy="2743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35803" y="5545166"/>
            <a:ext cx="6988901" cy="646331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But sadly, things did not work out the way I thought they would.</a:t>
            </a:r>
          </a:p>
          <a:p>
            <a:r>
              <a:rPr 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After 7 months of contemplating, 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  <a:r>
              <a:rPr 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decided it wasn’t a good place for me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62111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775950" y="624114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303543"/>
            <a:ext cx="5950857" cy="42001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0856" y="1303543"/>
            <a:ext cx="6241144" cy="420014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429986" y="324032"/>
            <a:ext cx="849020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6600">
                  <a:solidFill>
                    <a:srgbClr val="FFFF00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The only problem now was…</a:t>
            </a:r>
            <a:endParaRPr lang="en-US" sz="5400" b="1" dirty="0">
              <a:ln w="6600">
                <a:solidFill>
                  <a:srgbClr val="FFFF00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26534" y="5559868"/>
            <a:ext cx="1125186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I still had no idea what I wanted to do!</a:t>
            </a:r>
            <a:endParaRPr 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10279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65000"/>
                <a:lumOff val="35000"/>
              </a:schemeClr>
            </a:gs>
            <a:gs pos="74000">
              <a:schemeClr val="tx1"/>
            </a:gs>
            <a:gs pos="83000">
              <a:schemeClr val="tx1"/>
            </a:gs>
            <a:gs pos="100000">
              <a:schemeClr val="tx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59543" y="13643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586" y="2431966"/>
            <a:ext cx="4389120" cy="24579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2806" y="1641929"/>
            <a:ext cx="6667500" cy="3810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819" y="1166443"/>
            <a:ext cx="3931920" cy="18669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6263" y="1166443"/>
            <a:ext cx="2143125" cy="2143125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521317" y="427779"/>
            <a:ext cx="9268243" cy="73866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After a lot of t</a:t>
            </a:r>
            <a:r>
              <a:rPr lang="en-US" sz="28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hought, I decided to apply for a business major</a:t>
            </a:r>
          </a:p>
          <a:p>
            <a:pPr algn="ctr"/>
            <a:endParaRPr lang="en-US" sz="1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244274" y="5588158"/>
            <a:ext cx="793621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 got accepted at both and chose IBA</a:t>
            </a:r>
            <a:endParaRPr lang="en-US" sz="4000" b="0" cap="none" spc="0" dirty="0">
              <a:ln w="0"/>
              <a:solidFill>
                <a:srgbClr val="C0000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81816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533400" y="420132"/>
            <a:ext cx="114430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 hope to become a successful innovator and entrepreneur and entrepreneur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1152525"/>
            <a:ext cx="9144000" cy="570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304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 bwMode="gray">
          <a:xfrm>
            <a:off x="152962" y="1518557"/>
            <a:ext cx="10680138" cy="156966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To conclude exactly who I am,</a:t>
            </a:r>
          </a:p>
          <a:p>
            <a:r>
              <a:rPr lang="en-US" sz="2400" b="1" dirty="0" smtClean="0">
                <a:solidFill>
                  <a:schemeClr val="bg1"/>
                </a:solidFill>
              </a:rPr>
              <a:t>To the world, I am </a:t>
            </a:r>
            <a:r>
              <a:rPr lang="en-US" sz="2400" b="1" dirty="0" err="1">
                <a:solidFill>
                  <a:schemeClr val="bg1"/>
                </a:solidFill>
              </a:rPr>
              <a:t>A</a:t>
            </a:r>
            <a:r>
              <a:rPr lang="en-US" sz="2400" b="1" dirty="0" err="1" smtClean="0">
                <a:solidFill>
                  <a:schemeClr val="bg1"/>
                </a:solidFill>
              </a:rPr>
              <a:t>mna</a:t>
            </a:r>
            <a:r>
              <a:rPr lang="en-US" sz="2400" b="1" dirty="0" smtClean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W</a:t>
            </a:r>
            <a:r>
              <a:rPr lang="en-US" sz="2400" b="1" dirty="0" err="1" smtClean="0">
                <a:solidFill>
                  <a:schemeClr val="bg1"/>
                </a:solidFill>
              </a:rPr>
              <a:t>ali</a:t>
            </a:r>
            <a:r>
              <a:rPr lang="en-US" sz="2400" b="1" dirty="0" smtClean="0">
                <a:solidFill>
                  <a:schemeClr val="bg1"/>
                </a:solidFill>
              </a:rPr>
              <a:t> Khan,</a:t>
            </a:r>
          </a:p>
          <a:p>
            <a:r>
              <a:rPr lang="en-US" sz="2400" b="1" dirty="0" smtClean="0">
                <a:solidFill>
                  <a:schemeClr val="bg1"/>
                </a:solidFill>
              </a:rPr>
              <a:t>To my family I am </a:t>
            </a:r>
            <a:r>
              <a:rPr lang="en-US" sz="2400" b="1" dirty="0" err="1" smtClean="0">
                <a:solidFill>
                  <a:schemeClr val="bg1"/>
                </a:solidFill>
              </a:rPr>
              <a:t>Aimen</a:t>
            </a:r>
            <a:r>
              <a:rPr lang="en-US" sz="2400" b="1" dirty="0" smtClean="0">
                <a:solidFill>
                  <a:schemeClr val="bg1"/>
                </a:solidFill>
              </a:rPr>
              <a:t>,</a:t>
            </a:r>
          </a:p>
          <a:p>
            <a:r>
              <a:rPr lang="en-US" sz="2400" b="1" dirty="0" smtClean="0">
                <a:solidFill>
                  <a:schemeClr val="bg1"/>
                </a:solidFill>
              </a:rPr>
              <a:t>But to myself, I am a flawed human bein</a:t>
            </a:r>
            <a:r>
              <a:rPr lang="en-US" sz="2400" b="1" dirty="0">
                <a:solidFill>
                  <a:schemeClr val="bg1"/>
                </a:solidFill>
              </a:rPr>
              <a:t>g</a:t>
            </a:r>
            <a:r>
              <a:rPr lang="en-US" sz="2400" b="1" dirty="0" smtClean="0">
                <a:solidFill>
                  <a:schemeClr val="bg1"/>
                </a:solidFill>
              </a:rPr>
              <a:t> aspiring to be the best version of myself.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151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4663524"/>
            <a:ext cx="4695516" cy="461665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From improving my typing speed</a:t>
            </a:r>
            <a:endParaRPr lang="en-US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26967" y="5245393"/>
            <a:ext cx="6555000" cy="461665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effectLst>
            <a:innerShdw blurRad="63500" dist="50800" dir="18900000">
              <a:prstClr val="black">
                <a:alpha val="50000"/>
              </a:prstClr>
            </a:innerShdw>
          </a:effectLst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Bahnschrift" panose="020B0502040204020203" pitchFamily="34" charset="0"/>
              </a:rPr>
              <a:t>Also explored new computer functions like </a:t>
            </a:r>
            <a:r>
              <a:rPr lang="en-US" sz="2400" dirty="0" err="1" smtClean="0">
                <a:solidFill>
                  <a:schemeClr val="bg1"/>
                </a:solidFill>
                <a:latin typeface="Bahnschrift" panose="020B0502040204020203" pitchFamily="34" charset="0"/>
              </a:rPr>
              <a:t>Git</a:t>
            </a:r>
            <a:endParaRPr lang="en-US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48595" y="428513"/>
            <a:ext cx="11256710" cy="707886"/>
          </a:xfrm>
          <a:prstGeom prst="rect">
            <a:avLst/>
          </a:prstGeom>
          <a:solidFill>
            <a:schemeClr val="tx2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Segoe Script" panose="030B0504020000000003" pitchFamily="66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Overall, I think it is safe to say that I have upgraded a lot when it comes to my understanding of computer applications </a:t>
            </a:r>
            <a:endParaRPr lang="en-US" sz="2000" dirty="0">
              <a:solidFill>
                <a:schemeClr val="bg1"/>
              </a:solidFill>
              <a:latin typeface="Segoe Script" panose="030B0504020000000003" pitchFamily="66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710" y="1852067"/>
            <a:ext cx="4286250" cy="2590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82881" y="1986468"/>
            <a:ext cx="5261167" cy="830997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effectLst>
            <a:innerShdw blurRad="63500" dist="50800">
              <a:prstClr val="black">
                <a:alpha val="50000"/>
              </a:prstClr>
            </a:inn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to  learning how to effectively use MS Excel and MS Word</a:t>
            </a:r>
            <a:endParaRPr lang="en-US" sz="2400" dirty="0">
              <a:solidFill>
                <a:schemeClr val="bg1"/>
              </a:solidFill>
              <a:latin typeface="Bahnschrift" panose="020B0502040204020203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4467" y="2817465"/>
            <a:ext cx="3657600" cy="2320828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348297" y="5827261"/>
            <a:ext cx="11589968" cy="923330"/>
          </a:xfrm>
          <a:prstGeom prst="rect">
            <a:avLst/>
          </a:prstGeom>
          <a:solidFill>
            <a:schemeClr val="tx2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50" dirty="0" smtClean="0">
                <a:ln w="9525" cmpd="sng">
                  <a:solidFill>
                    <a:schemeClr val="accent1">
                      <a:lumMod val="50000"/>
                    </a:schemeClr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And I am extremely grateful for all of it</a:t>
            </a:r>
            <a:endParaRPr lang="en-US" sz="5400" b="1" cap="none" spc="50" dirty="0">
              <a:ln w="9525" cmpd="sng">
                <a:solidFill>
                  <a:schemeClr val="accent1">
                    <a:lumMod val="50000"/>
                  </a:schemeClr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065211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  <p:bldP spid="10" grpId="0" animBg="1"/>
      <p:bldP spid="6" grpId="0" animBg="1"/>
      <p:bldP spid="1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10050" y="5657850"/>
            <a:ext cx="78904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(I tried to add an audio but there was a problem in my laptop)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39870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700788" y="1159099"/>
            <a:ext cx="526745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Born on June 25</a:t>
            </a:r>
            <a:r>
              <a:rPr lang="en-US" sz="4000" baseline="30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</a:t>
            </a:r>
            <a:r>
              <a:rPr 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2001 , Karachi Pakista</a:t>
            </a:r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1141718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59099" y="875764"/>
            <a:ext cx="84221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Spent the first 7 years of my life in my hometown Quetta</a:t>
            </a:r>
            <a:endParaRPr lang="en-US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12519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05047" y="2877183"/>
            <a:ext cx="11064240" cy="76944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Then my parents decided to move to Karachi</a:t>
            </a:r>
            <a:endParaRPr lang="en-US" sz="4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059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700611" y="942089"/>
            <a:ext cx="6583680" cy="49377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1929" y="3507833"/>
            <a:ext cx="5824083" cy="31089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310" y="252188"/>
            <a:ext cx="3179320" cy="29379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6214" y="476518"/>
            <a:ext cx="3301353" cy="369332"/>
          </a:xfrm>
          <a:prstGeom prst="rect">
            <a:avLst/>
          </a:prstGeom>
          <a:solidFill>
            <a:schemeClr val="tx1"/>
          </a:solidFill>
          <a:ln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Which meant leaving our home..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060109" y="3323167"/>
            <a:ext cx="5014130" cy="369332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>
            <a:glow rad="101600">
              <a:schemeClr val="accent4">
                <a:satMod val="17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 and the friends and family we had always known.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011479" y="338018"/>
            <a:ext cx="2849218" cy="646331"/>
          </a:xfrm>
          <a:prstGeom prst="rect">
            <a:avLst/>
          </a:prstGeom>
          <a:solidFill>
            <a:schemeClr val="tx1">
              <a:lumMod val="85000"/>
            </a:schemeClr>
          </a:solidFill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Which is </a:t>
            </a:r>
            <a:r>
              <a:rPr lang="en-US" dirty="0">
                <a:solidFill>
                  <a:schemeClr val="bg1"/>
                </a:solidFill>
              </a:rPr>
              <a:t>w</a:t>
            </a:r>
            <a:r>
              <a:rPr lang="en-US" dirty="0" smtClean="0">
                <a:solidFill>
                  <a:schemeClr val="bg1"/>
                </a:solidFill>
              </a:rPr>
              <a:t>hy my siblings and I weren’t so happy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6525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00">
                <a:alpha val="40000"/>
              </a:srgb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65" y="0"/>
            <a:ext cx="5576552" cy="347472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0913" y="3231313"/>
            <a:ext cx="3595774" cy="3657600"/>
          </a:xfrm>
          <a:prstGeom prst="rect">
            <a:avLst/>
          </a:prstGeom>
        </p:spPr>
      </p:pic>
      <p:pic>
        <p:nvPicPr>
          <p:cNvPr id="1026" name="Picture 2" descr="Pic 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8900" y="1053248"/>
            <a:ext cx="5753100" cy="2421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013" y="2916988"/>
            <a:ext cx="2143125" cy="21431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068" y="3474720"/>
            <a:ext cx="5945031" cy="33832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068" y="5182461"/>
            <a:ext cx="1675539" cy="1675539"/>
          </a:xfrm>
          <a:prstGeom prst="rect">
            <a:avLst/>
          </a:prstGeom>
        </p:spPr>
      </p:pic>
      <p:sp>
        <p:nvSpPr>
          <p:cNvPr id="10" name="Notched Right Arrow 9"/>
          <p:cNvSpPr/>
          <p:nvPr/>
        </p:nvSpPr>
        <p:spPr>
          <a:xfrm rot="1680000">
            <a:off x="4465119" y="3057105"/>
            <a:ext cx="2362270" cy="1205460"/>
          </a:xfrm>
          <a:prstGeom prst="notchedRightArrow">
            <a:avLst/>
          </a:prstGeom>
          <a:pattFill prst="pct90">
            <a:fgClr>
              <a:schemeClr val="accent5"/>
            </a:fgClr>
            <a:bgClr>
              <a:schemeClr val="accent1">
                <a:lumMod val="40000"/>
                <a:lumOff val="60000"/>
              </a:schemeClr>
            </a:bgClr>
          </a:pattFill>
          <a:ln>
            <a:solidFill>
              <a:schemeClr val="accent1">
                <a:shade val="50000"/>
              </a:schemeClr>
            </a:solidFill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026534" y="307501"/>
            <a:ext cx="540913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900" dirty="0" smtClean="0">
                <a:solidFill>
                  <a:schemeClr val="bg1"/>
                </a:solidFill>
              </a:rPr>
              <a:t>That’s me</a:t>
            </a:r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167432" y="169002"/>
            <a:ext cx="7024568" cy="64633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 parents decided to change my school after I completed 2</a:t>
            </a:r>
            <a:r>
              <a:rPr lang="en-US" baseline="30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nd</a:t>
            </a:r>
            <a:r>
              <a:rPr 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grade. </a:t>
            </a:r>
          </a:p>
          <a:p>
            <a:r>
              <a:rPr 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This is when they changed my name from </a:t>
            </a:r>
            <a:r>
              <a:rPr lang="en-US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Aimen</a:t>
            </a:r>
            <a:r>
              <a:rPr 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to </a:t>
            </a:r>
            <a:r>
              <a:rPr lang="en-US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Amna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3177721" y="725850"/>
            <a:ext cx="13252" cy="3117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4142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31" y="101218"/>
            <a:ext cx="2706289" cy="40233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0507" y="793548"/>
            <a:ext cx="2438400" cy="23865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707" y="3482162"/>
            <a:ext cx="4846320" cy="3385279"/>
          </a:xfrm>
          <a:prstGeom prst="rect">
            <a:avLst/>
          </a:prstGeom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393" y="1801795"/>
            <a:ext cx="3657607" cy="370637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622675" y="187256"/>
            <a:ext cx="6141105" cy="461665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 was never the best when it came to academics</a:t>
            </a:r>
            <a:endParaRPr lang="en-US" sz="2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70507" y="5810201"/>
            <a:ext cx="8702430" cy="646331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But luckily I discovered my talent for singing and debating, the 2 things I always excelled at in school.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68290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FFFF00"/>
          </a:fgClr>
          <a:bgClr>
            <a:schemeClr val="accent5">
              <a:lumMod val="60000"/>
              <a:lumOff val="4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906306"/>
            <a:ext cx="12212959" cy="523220"/>
          </a:xfrm>
          <a:prstGeom prst="rect">
            <a:avLst/>
          </a:prstGeom>
          <a:solidFill>
            <a:schemeClr val="tx1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After I graduated from </a:t>
            </a:r>
            <a:r>
              <a:rPr lang="en-US" sz="2800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</a:t>
            </a:r>
            <a:r>
              <a:rPr lang="en-US" sz="2800" b="1" spc="50" dirty="0" err="1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levels</a:t>
            </a:r>
            <a:r>
              <a:rPr 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, I decided to do my </a:t>
            </a:r>
            <a:r>
              <a:rPr lang="en-US" sz="2800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</a:t>
            </a:r>
            <a:r>
              <a:rPr lang="en-US" sz="2800" b="1" spc="50" dirty="0" err="1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levels</a:t>
            </a:r>
            <a:r>
              <a:rPr 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as a private student</a:t>
            </a:r>
            <a:endParaRPr lang="en-US" sz="28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696325" y="1836133"/>
            <a:ext cx="8304068" cy="584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During this time, I discovered my love for fitness.</a:t>
            </a:r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9657" y="5689600"/>
            <a:ext cx="6637907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  <a:r>
              <a:rPr lang="en-US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also started to excel academically</a:t>
            </a:r>
            <a:endParaRPr lang="en-US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754" y="2719789"/>
            <a:ext cx="4389120" cy="288839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123" y="2531151"/>
            <a:ext cx="3650297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675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trellis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80229" y="29318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16114" y="2967335"/>
            <a:ext cx="12075886" cy="461665"/>
          </a:xfrm>
          <a:prstGeom prst="rect">
            <a:avLst/>
          </a:prstGeom>
          <a:solidFill>
            <a:srgbClr val="FF0000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After </a:t>
            </a:r>
            <a:r>
              <a:rPr lang="en-US" sz="20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completing</a:t>
            </a:r>
            <a:r>
              <a:rPr lang="en-US" sz="2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 my secondary education, </a:t>
            </a:r>
            <a:r>
              <a:rPr lang="en-US" sz="2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I</a:t>
            </a:r>
            <a:r>
              <a:rPr lang="en-US" sz="2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 had no idea what I wanted to choose for my career</a:t>
            </a:r>
            <a:endParaRPr lang="en-US" sz="2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72510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2768</TotalTime>
  <Words>467</Words>
  <Application>Microsoft Office PowerPoint</Application>
  <PresentationFormat>Widescreen</PresentationFormat>
  <Paragraphs>52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Arial Unicode MS</vt:lpstr>
      <vt:lpstr>Agency FB</vt:lpstr>
      <vt:lpstr>Arial</vt:lpstr>
      <vt:lpstr>Bahnschrift</vt:lpstr>
      <vt:lpstr>Brush Script MT</vt:lpstr>
      <vt:lpstr>Calibri</vt:lpstr>
      <vt:lpstr>Calibri Light</vt:lpstr>
      <vt:lpstr>Cooper Black</vt:lpstr>
      <vt:lpstr>Segoe Script</vt:lpstr>
      <vt:lpstr>Office Theme</vt:lpstr>
      <vt:lpstr>About 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 this course I learnt about: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About me</dc:title>
  <dc:creator>Hp</dc:creator>
  <cp:lastModifiedBy>Hp</cp:lastModifiedBy>
  <cp:revision>42</cp:revision>
  <dcterms:created xsi:type="dcterms:W3CDTF">2021-12-10T13:24:14Z</dcterms:created>
  <dcterms:modified xsi:type="dcterms:W3CDTF">2021-12-12T11:32:25Z</dcterms:modified>
</cp:coreProperties>
</file>

<file path=docProps/thumbnail.jpeg>
</file>